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9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6C4B7-6CEA-4555-829E-FF9E9B7BE7C6}" v="12" dt="2021-03-01T09:03:44.342"/>
    <p1510:client id="{9537D018-0C41-485E-840F-204D5BF9DABD}" v="23" dt="2021-03-02T10:40:55.2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44E6C4B7-6CEA-4555-829E-FF9E9B7BE7C6}"/>
    <pc:docChg chg="custSel addSld delSld modSld sldOrd">
      <pc:chgData name="Thomas Noordeloos" userId="7c446670-7459-44eb-8c93-60d80c060528" providerId="ADAL" clId="{44E6C4B7-6CEA-4555-829E-FF9E9B7BE7C6}" dt="2021-03-01T10:25:28.630" v="438" actId="207"/>
      <pc:docMkLst>
        <pc:docMk/>
      </pc:docMkLst>
      <pc:sldChg chg="modSp mod">
        <pc:chgData name="Thomas Noordeloos" userId="7c446670-7459-44eb-8c93-60d80c060528" providerId="ADAL" clId="{44E6C4B7-6CEA-4555-829E-FF9E9B7BE7C6}" dt="2021-03-01T08:50:23.371" v="65" actId="20577"/>
        <pc:sldMkLst>
          <pc:docMk/>
          <pc:sldMk cId="4270106566" sldId="257"/>
        </pc:sldMkLst>
        <pc:spChg chg="mod">
          <ac:chgData name="Thomas Noordeloos" userId="7c446670-7459-44eb-8c93-60d80c060528" providerId="ADAL" clId="{44E6C4B7-6CEA-4555-829E-FF9E9B7BE7C6}" dt="2021-03-01T08:50:23.371" v="65" actId="20577"/>
          <ac:spMkLst>
            <pc:docMk/>
            <pc:sldMk cId="4270106566" sldId="257"/>
            <ac:spMk id="3" creationId="{7A60AFB7-6C62-416D-A2B5-36CEBB3DCECF}"/>
          </ac:spMkLst>
        </pc:spChg>
      </pc:sldChg>
      <pc:sldChg chg="del">
        <pc:chgData name="Thomas Noordeloos" userId="7c446670-7459-44eb-8c93-60d80c060528" providerId="ADAL" clId="{44E6C4B7-6CEA-4555-829E-FF9E9B7BE7C6}" dt="2021-03-01T08:51:01.345" v="70" actId="47"/>
        <pc:sldMkLst>
          <pc:docMk/>
          <pc:sldMk cId="2898961715" sldId="259"/>
        </pc:sldMkLst>
      </pc:sldChg>
      <pc:sldChg chg="addSp delSp modSp add mod">
        <pc:chgData name="Thomas Noordeloos" userId="7c446670-7459-44eb-8c93-60d80c060528" providerId="ADAL" clId="{44E6C4B7-6CEA-4555-829E-FF9E9B7BE7C6}" dt="2021-03-01T08:54:41.030" v="152" actId="20577"/>
        <pc:sldMkLst>
          <pc:docMk/>
          <pc:sldMk cId="4199351703" sldId="259"/>
        </pc:sldMkLst>
        <pc:spChg chg="mod">
          <ac:chgData name="Thomas Noordeloos" userId="7c446670-7459-44eb-8c93-60d80c060528" providerId="ADAL" clId="{44E6C4B7-6CEA-4555-829E-FF9E9B7BE7C6}" dt="2021-03-01T08:52:16.665" v="94" actId="20577"/>
          <ac:spMkLst>
            <pc:docMk/>
            <pc:sldMk cId="4199351703" sldId="259"/>
            <ac:spMk id="2" creationId="{2DA2F6A2-6326-43AC-97B2-6E1A15FABF78}"/>
          </ac:spMkLst>
        </pc:spChg>
        <pc:spChg chg="del">
          <ac:chgData name="Thomas Noordeloos" userId="7c446670-7459-44eb-8c93-60d80c060528" providerId="ADAL" clId="{44E6C4B7-6CEA-4555-829E-FF9E9B7BE7C6}" dt="2021-03-01T08:52:21.995" v="95" actId="478"/>
          <ac:spMkLst>
            <pc:docMk/>
            <pc:sldMk cId="4199351703" sldId="259"/>
            <ac:spMk id="3" creationId="{7A60AFB7-6C62-416D-A2B5-36CEBB3DCECF}"/>
          </ac:spMkLst>
        </pc:spChg>
        <pc:spChg chg="add del mod">
          <ac:chgData name="Thomas Noordeloos" userId="7c446670-7459-44eb-8c93-60d80c060528" providerId="ADAL" clId="{44E6C4B7-6CEA-4555-829E-FF9E9B7BE7C6}" dt="2021-03-01T08:52:25.446" v="96" actId="478"/>
          <ac:spMkLst>
            <pc:docMk/>
            <pc:sldMk cId="4199351703" sldId="259"/>
            <ac:spMk id="5" creationId="{F6ABD646-937F-43CA-8CFA-6A271D29191E}"/>
          </ac:spMkLst>
        </pc:spChg>
        <pc:spChg chg="add mod">
          <ac:chgData name="Thomas Noordeloos" userId="7c446670-7459-44eb-8c93-60d80c060528" providerId="ADAL" clId="{44E6C4B7-6CEA-4555-829E-FF9E9B7BE7C6}" dt="2021-03-01T08:54:41.030" v="152" actId="20577"/>
          <ac:spMkLst>
            <pc:docMk/>
            <pc:sldMk cId="4199351703" sldId="259"/>
            <ac:spMk id="7" creationId="{6951C1F6-7F02-4E6A-B9A4-C74629ACBE33}"/>
          </ac:spMkLst>
        </pc:spChg>
        <pc:picChg chg="add mod">
          <ac:chgData name="Thomas Noordeloos" userId="7c446670-7459-44eb-8c93-60d80c060528" providerId="ADAL" clId="{44E6C4B7-6CEA-4555-829E-FF9E9B7BE7C6}" dt="2021-03-01T08:53:22.103" v="98" actId="1076"/>
          <ac:picMkLst>
            <pc:docMk/>
            <pc:sldMk cId="4199351703" sldId="259"/>
            <ac:picMk id="1026" creationId="{87D41F41-CB30-46F9-BDC4-74BB8EB9E2C1}"/>
          </ac:picMkLst>
        </pc:picChg>
      </pc:sldChg>
      <pc:sldChg chg="addSp delSp modSp add mod ord">
        <pc:chgData name="Thomas Noordeloos" userId="7c446670-7459-44eb-8c93-60d80c060528" providerId="ADAL" clId="{44E6C4B7-6CEA-4555-829E-FF9E9B7BE7C6}" dt="2021-03-01T10:25:28.630" v="438" actId="207"/>
        <pc:sldMkLst>
          <pc:docMk/>
          <pc:sldMk cId="372021431" sldId="260"/>
        </pc:sldMkLst>
        <pc:spChg chg="mod">
          <ac:chgData name="Thomas Noordeloos" userId="7c446670-7459-44eb-8c93-60d80c060528" providerId="ADAL" clId="{44E6C4B7-6CEA-4555-829E-FF9E9B7BE7C6}" dt="2021-03-01T08:55:29.569" v="171" actId="20577"/>
          <ac:spMkLst>
            <pc:docMk/>
            <pc:sldMk cId="372021431" sldId="260"/>
            <ac:spMk id="2" creationId="{2DA2F6A2-6326-43AC-97B2-6E1A15FABF78}"/>
          </ac:spMkLst>
        </pc:spChg>
        <pc:spChg chg="del">
          <ac:chgData name="Thomas Noordeloos" userId="7c446670-7459-44eb-8c93-60d80c060528" providerId="ADAL" clId="{44E6C4B7-6CEA-4555-829E-FF9E9B7BE7C6}" dt="2021-03-01T08:55:21.832" v="165" actId="478"/>
          <ac:spMkLst>
            <pc:docMk/>
            <pc:sldMk cId="372021431" sldId="260"/>
            <ac:spMk id="3" creationId="{7A60AFB7-6C62-416D-A2B5-36CEBB3DCECF}"/>
          </ac:spMkLst>
        </pc:spChg>
        <pc:spChg chg="add del mod">
          <ac:chgData name="Thomas Noordeloos" userId="7c446670-7459-44eb-8c93-60d80c060528" providerId="ADAL" clId="{44E6C4B7-6CEA-4555-829E-FF9E9B7BE7C6}" dt="2021-03-01T08:55:23.785" v="166" actId="478"/>
          <ac:spMkLst>
            <pc:docMk/>
            <pc:sldMk cId="372021431" sldId="260"/>
            <ac:spMk id="5" creationId="{E69A384D-325F-46BC-B87F-5408DC085BC4}"/>
          </ac:spMkLst>
        </pc:spChg>
        <pc:spChg chg="add mod">
          <ac:chgData name="Thomas Noordeloos" userId="7c446670-7459-44eb-8c93-60d80c060528" providerId="ADAL" clId="{44E6C4B7-6CEA-4555-829E-FF9E9B7BE7C6}" dt="2021-03-01T10:25:28.630" v="438" actId="207"/>
          <ac:spMkLst>
            <pc:docMk/>
            <pc:sldMk cId="372021431" sldId="260"/>
            <ac:spMk id="8" creationId="{6D00AE69-D12B-4D12-B155-46A570C07AAF}"/>
          </ac:spMkLst>
        </pc:spChg>
        <pc:graphicFrameChg chg="add del mod">
          <ac:chgData name="Thomas Noordeloos" userId="7c446670-7459-44eb-8c93-60d80c060528" providerId="ADAL" clId="{44E6C4B7-6CEA-4555-829E-FF9E9B7BE7C6}" dt="2021-03-01T08:56:28.514" v="173"/>
          <ac:graphicFrameMkLst>
            <pc:docMk/>
            <pc:sldMk cId="372021431" sldId="260"/>
            <ac:graphicFrameMk id="6" creationId="{6F8AD7E3-A70C-43BC-9CB6-AB93C81F461E}"/>
          </ac:graphicFrameMkLst>
        </pc:graphicFrameChg>
        <pc:picChg chg="add mod">
          <ac:chgData name="Thomas Noordeloos" userId="7c446670-7459-44eb-8c93-60d80c060528" providerId="ADAL" clId="{44E6C4B7-6CEA-4555-829E-FF9E9B7BE7C6}" dt="2021-03-01T08:57:10.824" v="209" actId="1076"/>
          <ac:picMkLst>
            <pc:docMk/>
            <pc:sldMk cId="372021431" sldId="260"/>
            <ac:picMk id="7" creationId="{C42D1580-CB6E-4A4D-8A89-CE1C8FCEB0BF}"/>
          </ac:picMkLst>
        </pc:picChg>
      </pc:sldChg>
      <pc:sldChg chg="addSp delSp modSp add mod ord">
        <pc:chgData name="Thomas Noordeloos" userId="7c446670-7459-44eb-8c93-60d80c060528" providerId="ADAL" clId="{44E6C4B7-6CEA-4555-829E-FF9E9B7BE7C6}" dt="2021-03-01T09:03:49.242" v="419" actId="20577"/>
        <pc:sldMkLst>
          <pc:docMk/>
          <pc:sldMk cId="2333117549" sldId="261"/>
        </pc:sldMkLst>
        <pc:spChg chg="mod">
          <ac:chgData name="Thomas Noordeloos" userId="7c446670-7459-44eb-8c93-60d80c060528" providerId="ADAL" clId="{44E6C4B7-6CEA-4555-829E-FF9E9B7BE7C6}" dt="2021-03-01T09:00:04.096" v="308" actId="20577"/>
          <ac:spMkLst>
            <pc:docMk/>
            <pc:sldMk cId="2333117549" sldId="261"/>
            <ac:spMk id="2" creationId="{2DA2F6A2-6326-43AC-97B2-6E1A15FABF78}"/>
          </ac:spMkLst>
        </pc:spChg>
        <pc:spChg chg="del">
          <ac:chgData name="Thomas Noordeloos" userId="7c446670-7459-44eb-8c93-60d80c060528" providerId="ADAL" clId="{44E6C4B7-6CEA-4555-829E-FF9E9B7BE7C6}" dt="2021-03-01T09:00:08.593" v="309" actId="478"/>
          <ac:spMkLst>
            <pc:docMk/>
            <pc:sldMk cId="2333117549" sldId="261"/>
            <ac:spMk id="3" creationId="{7A60AFB7-6C62-416D-A2B5-36CEBB3DCECF}"/>
          </ac:spMkLst>
        </pc:spChg>
        <pc:spChg chg="add del mod">
          <ac:chgData name="Thomas Noordeloos" userId="7c446670-7459-44eb-8c93-60d80c060528" providerId="ADAL" clId="{44E6C4B7-6CEA-4555-829E-FF9E9B7BE7C6}" dt="2021-03-01T09:00:11.249" v="310" actId="478"/>
          <ac:spMkLst>
            <pc:docMk/>
            <pc:sldMk cId="2333117549" sldId="261"/>
            <ac:spMk id="5" creationId="{D27A6EA0-C0AE-415D-BE0D-D55B6B9D1FBE}"/>
          </ac:spMkLst>
        </pc:spChg>
        <pc:spChg chg="add mod">
          <ac:chgData name="Thomas Noordeloos" userId="7c446670-7459-44eb-8c93-60d80c060528" providerId="ADAL" clId="{44E6C4B7-6CEA-4555-829E-FF9E9B7BE7C6}" dt="2021-03-01T09:03:49.242" v="419" actId="20577"/>
          <ac:spMkLst>
            <pc:docMk/>
            <pc:sldMk cId="2333117549" sldId="261"/>
            <ac:spMk id="7" creationId="{05A73081-428F-481B-94A8-91D81842DD31}"/>
          </ac:spMkLst>
        </pc:spChg>
        <pc:picChg chg="add mod">
          <ac:chgData name="Thomas Noordeloos" userId="7c446670-7459-44eb-8c93-60d80c060528" providerId="ADAL" clId="{44E6C4B7-6CEA-4555-829E-FF9E9B7BE7C6}" dt="2021-03-01T09:03:44.341" v="416" actId="1076"/>
          <ac:picMkLst>
            <pc:docMk/>
            <pc:sldMk cId="2333117549" sldId="261"/>
            <ac:picMk id="3074" creationId="{5A0A2964-1C5B-43F4-A0CB-F31A51C1071B}"/>
          </ac:picMkLst>
        </pc:picChg>
      </pc:sldChg>
      <pc:sldChg chg="del">
        <pc:chgData name="Thomas Noordeloos" userId="7c446670-7459-44eb-8c93-60d80c060528" providerId="ADAL" clId="{44E6C4B7-6CEA-4555-829E-FF9E9B7BE7C6}" dt="2021-03-01T08:50:33.593" v="66" actId="47"/>
        <pc:sldMkLst>
          <pc:docMk/>
          <pc:sldMk cId="2936859024" sldId="264"/>
        </pc:sldMkLst>
      </pc:sldChg>
      <pc:sldChg chg="del">
        <pc:chgData name="Thomas Noordeloos" userId="7c446670-7459-44eb-8c93-60d80c060528" providerId="ADAL" clId="{44E6C4B7-6CEA-4555-829E-FF9E9B7BE7C6}" dt="2021-03-01T08:50:36.278" v="67" actId="47"/>
        <pc:sldMkLst>
          <pc:docMk/>
          <pc:sldMk cId="1571727777" sldId="266"/>
        </pc:sldMkLst>
      </pc:sldChg>
      <pc:sldChg chg="del">
        <pc:chgData name="Thomas Noordeloos" userId="7c446670-7459-44eb-8c93-60d80c060528" providerId="ADAL" clId="{44E6C4B7-6CEA-4555-829E-FF9E9B7BE7C6}" dt="2021-03-01T08:50:38.667" v="68" actId="47"/>
        <pc:sldMkLst>
          <pc:docMk/>
          <pc:sldMk cId="3174146760" sldId="267"/>
        </pc:sldMkLst>
      </pc:sldChg>
      <pc:sldChg chg="del">
        <pc:chgData name="Thomas Noordeloos" userId="7c446670-7459-44eb-8c93-60d80c060528" providerId="ADAL" clId="{44E6C4B7-6CEA-4555-829E-FF9E9B7BE7C6}" dt="2021-03-01T08:50:42.939" v="69" actId="47"/>
        <pc:sldMkLst>
          <pc:docMk/>
          <pc:sldMk cId="3176361196" sldId="268"/>
        </pc:sldMkLst>
      </pc:sldChg>
      <pc:sldChg chg="del">
        <pc:chgData name="Thomas Noordeloos" userId="7c446670-7459-44eb-8c93-60d80c060528" providerId="ADAL" clId="{44E6C4B7-6CEA-4555-829E-FF9E9B7BE7C6}" dt="2021-03-01T08:51:01.345" v="70" actId="47"/>
        <pc:sldMkLst>
          <pc:docMk/>
          <pc:sldMk cId="1683239674" sldId="269"/>
        </pc:sldMkLst>
      </pc:sldChg>
    </pc:docChg>
  </pc:docChgLst>
  <pc:docChgLst>
    <pc:chgData name="Valerie van den Berg" userId="b7f64057-db8e-423a-b2b5-100c21bc0b3b" providerId="ADAL" clId="{9537D018-0C41-485E-840F-204D5BF9DABD}"/>
    <pc:docChg chg="modSld">
      <pc:chgData name="Valerie van den Berg" userId="b7f64057-db8e-423a-b2b5-100c21bc0b3b" providerId="ADAL" clId="{9537D018-0C41-485E-840F-204D5BF9DABD}" dt="2021-03-02T10:40:55.218" v="22" actId="20577"/>
      <pc:docMkLst>
        <pc:docMk/>
      </pc:docMkLst>
      <pc:sldChg chg="modSp mod">
        <pc:chgData name="Valerie van den Berg" userId="b7f64057-db8e-423a-b2b5-100c21bc0b3b" providerId="ADAL" clId="{9537D018-0C41-485E-840F-204D5BF9DABD}" dt="2021-03-02T10:40:55.218" v="22" actId="20577"/>
        <pc:sldMkLst>
          <pc:docMk/>
          <pc:sldMk cId="4270106566" sldId="257"/>
        </pc:sldMkLst>
        <pc:spChg chg="mod">
          <ac:chgData name="Valerie van den Berg" userId="b7f64057-db8e-423a-b2b5-100c21bc0b3b" providerId="ADAL" clId="{9537D018-0C41-485E-840F-204D5BF9DABD}" dt="2021-03-02T10:40:55.218" v="22" actId="20577"/>
          <ac:spMkLst>
            <pc:docMk/>
            <pc:sldMk cId="4270106566" sldId="257"/>
            <ac:spMk id="3" creationId="{7A60AFB7-6C62-416D-A2B5-36CEBB3DCEC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2-3-2021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‹#›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8996"/>
          </a:xfrm>
        </p:spPr>
        <p:txBody>
          <a:bodyPr/>
          <a:lstStyle/>
          <a:p>
            <a:r>
              <a:rPr lang="nl-NL"/>
              <a:t>Leren &amp; ontwikkelen (L&amp;O)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8457"/>
            <a:ext cx="9144000" cy="1655762"/>
          </a:xfrm>
        </p:spPr>
        <p:txBody>
          <a:bodyPr/>
          <a:lstStyle/>
          <a:p>
            <a:r>
              <a:rPr lang="nl-NL"/>
              <a:t>Leerjaar 2 - Periode 3</a:t>
            </a:r>
          </a:p>
        </p:txBody>
      </p: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Agenda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WIX-portfolio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nl-NL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nl-NL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nl-NL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Verkiezingsfestival </a:t>
            </a:r>
          </a:p>
        </p:txBody>
      </p:sp>
      <p:pic>
        <p:nvPicPr>
          <p:cNvPr id="1026" name="Picture 2" descr="Verkiezingsfestival bij Scalda in Terneuzen afgelast | Zeeland | bndestem.nl">
            <a:extLst>
              <a:ext uri="{FF2B5EF4-FFF2-40B4-BE49-F238E27FC236}">
                <a16:creationId xmlns:a16="http://schemas.microsoft.com/office/drawing/2014/main" id="{87D41F41-CB30-46F9-BDC4-74BB8EB9E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442" y="2036968"/>
            <a:ext cx="571500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6951C1F6-7F02-4E6A-B9A4-C74629ACBE33}"/>
              </a:ext>
            </a:extLst>
          </p:cNvPr>
          <p:cNvSpPr txBox="1">
            <a:spLocks/>
          </p:cNvSpPr>
          <p:nvPr/>
        </p:nvSpPr>
        <p:spPr bwMode="auto">
          <a:xfrm>
            <a:off x="921774" y="1962867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nl-NL" sz="3200" b="1">
                <a:solidFill>
                  <a:srgbClr val="FF0000"/>
                </a:solidFill>
              </a:rPr>
              <a:t>15 maart Q&amp;A </a:t>
            </a:r>
            <a:r>
              <a:rPr lang="nl-NL" sz="3200"/>
              <a:t>(week 6)</a:t>
            </a:r>
          </a:p>
          <a:p>
            <a:r>
              <a:rPr lang="nl-NL" sz="3200"/>
              <a:t>Inschrijven via Valerie </a:t>
            </a:r>
          </a:p>
        </p:txBody>
      </p:sp>
    </p:spTree>
    <p:extLst>
      <p:ext uri="{BB962C8B-B14F-4D97-AF65-F5344CB8AC3E}">
        <p14:creationId xmlns:p14="http://schemas.microsoft.com/office/powerpoint/2010/main" val="419935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Rooster week 4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42D1580-CB6E-4A4D-8A89-CE1C8FCEB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226" y="1957941"/>
            <a:ext cx="5029200" cy="3223260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6D00AE69-D12B-4D12-B155-46A570C07AAF}"/>
              </a:ext>
            </a:extLst>
          </p:cNvPr>
          <p:cNvSpPr txBox="1">
            <a:spLocks/>
          </p:cNvSpPr>
          <p:nvPr/>
        </p:nvSpPr>
        <p:spPr bwMode="auto">
          <a:xfrm>
            <a:off x="1098755" y="1957941"/>
            <a:ext cx="10515600" cy="1891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70C0"/>
                </a:solidFill>
              </a:rPr>
              <a:t>Maandag</a:t>
            </a:r>
            <a:r>
              <a:rPr lang="nl-NL" sz="2400" b="1"/>
              <a:t> én </a:t>
            </a:r>
            <a:r>
              <a:rPr lang="nl-NL" sz="2400" b="1">
                <a:solidFill>
                  <a:srgbClr val="0070C0"/>
                </a:solidFill>
              </a:rPr>
              <a:t>dinsdag</a:t>
            </a:r>
            <a:r>
              <a:rPr lang="nl-NL" sz="2400" b="1"/>
              <a:t> week op school </a:t>
            </a:r>
            <a:r>
              <a:rPr lang="nl-NL" sz="2400" b="1">
                <a:sym typeface="Wingdings" panose="05000000000000000000" pitchFamily="2" charset="2"/>
              </a:rPr>
              <a:t></a:t>
            </a:r>
            <a:endParaRPr lang="nl-NL" sz="2400" b="1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b="1"/>
              <a:t>Algemene kanaal leerjaar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37202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BPV periode 4 </a:t>
            </a:r>
          </a:p>
        </p:txBody>
      </p:sp>
      <p:pic>
        <p:nvPicPr>
          <p:cNvPr id="3074" name="Picture 2" descr="Nederland in Kaart Beige">
            <a:extLst>
              <a:ext uri="{FF2B5EF4-FFF2-40B4-BE49-F238E27FC236}">
                <a16:creationId xmlns:a16="http://schemas.microsoft.com/office/drawing/2014/main" id="{5A0A2964-1C5B-43F4-A0CB-F31A51C10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291" y="295382"/>
            <a:ext cx="3969057" cy="558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05A73081-428F-481B-94A8-91D81842DD31}"/>
              </a:ext>
            </a:extLst>
          </p:cNvPr>
          <p:cNvSpPr txBox="1">
            <a:spLocks/>
          </p:cNvSpPr>
          <p:nvPr/>
        </p:nvSpPr>
        <p:spPr bwMode="auto">
          <a:xfrm>
            <a:off x="1088923" y="1957941"/>
            <a:ext cx="10515600" cy="1891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b="1"/>
              <a:t>Wil je stage lopen bijv. in Amsterdam of </a:t>
            </a:r>
          </a:p>
          <a:p>
            <a:r>
              <a:rPr lang="nl-NL" sz="2400" b="1"/>
              <a:t>	Ameland? Geef dit aan bij Pascalle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233311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IBM gesprek (a.d.h.v. </a:t>
            </a:r>
            <a:r>
              <a:rPr lang="nl-NL" err="1"/>
              <a:t>Wix</a:t>
            </a:r>
            <a:r>
              <a:rPr lang="nl-NL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Deadline </a:t>
            </a:r>
            <a:r>
              <a:rPr lang="nl-NL" err="1"/>
              <a:t>Wix</a:t>
            </a:r>
            <a:r>
              <a:rPr lang="nl-NL"/>
              <a:t> portfolio </a:t>
            </a:r>
            <a:r>
              <a:rPr lang="nl-NL" b="1">
                <a:solidFill>
                  <a:srgbClr val="FF0000"/>
                </a:solidFill>
              </a:rPr>
              <a:t>9 maart </a:t>
            </a:r>
            <a:r>
              <a:rPr lang="nl-NL"/>
              <a:t>(week 5)</a:t>
            </a:r>
          </a:p>
          <a:p>
            <a:r>
              <a:rPr lang="nl-NL"/>
              <a:t>Integraal beoordelingsmoment (IBM) in </a:t>
            </a:r>
            <a:r>
              <a:rPr lang="nl-NL" b="1">
                <a:solidFill>
                  <a:srgbClr val="FF0000"/>
                </a:solidFill>
              </a:rPr>
              <a:t>week 6</a:t>
            </a:r>
          </a:p>
          <a:p>
            <a:r>
              <a:rPr lang="nl-NL"/>
              <a:t>Beoordelingsformulier IBM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F7AE91-9707-401C-A14D-38C027DD7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3010" y="1690688"/>
            <a:ext cx="2795341" cy="44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114993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Thema1</vt:lpstr>
      <vt:lpstr>Leren &amp; ontwikkelen (L&amp;O)</vt:lpstr>
      <vt:lpstr>Agenda </vt:lpstr>
      <vt:lpstr>Verkiezingsfestival </vt:lpstr>
      <vt:lpstr>Rooster week 4 </vt:lpstr>
      <vt:lpstr>BPV periode 4 </vt:lpstr>
      <vt:lpstr>IBM gesprek (a.d.h.v. Wix portfolio)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revision>1</cp:revision>
  <dcterms:created xsi:type="dcterms:W3CDTF">2020-08-25T13:15:30Z</dcterms:created>
  <dcterms:modified xsi:type="dcterms:W3CDTF">2021-03-02T10:41:39Z</dcterms:modified>
</cp:coreProperties>
</file>